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4" r:id="rId7"/>
    <p:sldId id="261" r:id="rId8"/>
    <p:sldId id="262" r:id="rId9"/>
    <p:sldId id="263" r:id="rId10"/>
    <p:sldId id="265" r:id="rId11"/>
    <p:sldId id="267" r:id="rId12"/>
    <p:sldId id="266" r:id="rId13"/>
    <p:sldId id="268" r:id="rId14"/>
    <p:sldId id="271"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6D8BBC-252C-47C5-B5A2-470BA96657F6}"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0ACB-0DC5-428E-9727-3B3BE1D5DD4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462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6D8BBC-252C-47C5-B5A2-470BA96657F6}"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0ACB-0DC5-428E-9727-3B3BE1D5DD43}" type="slidenum">
              <a:rPr lang="en-US" smtClean="0"/>
              <a:t>‹#›</a:t>
            </a:fld>
            <a:endParaRPr lang="en-US"/>
          </a:p>
        </p:txBody>
      </p:sp>
    </p:spTree>
    <p:extLst>
      <p:ext uri="{BB962C8B-B14F-4D97-AF65-F5344CB8AC3E}">
        <p14:creationId xmlns:p14="http://schemas.microsoft.com/office/powerpoint/2010/main" val="3234177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6D8BBC-252C-47C5-B5A2-470BA96657F6}"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0ACB-0DC5-428E-9727-3B3BE1D5DD43}" type="slidenum">
              <a:rPr lang="en-US" smtClean="0"/>
              <a:t>‹#›</a:t>
            </a:fld>
            <a:endParaRPr lang="en-US"/>
          </a:p>
        </p:txBody>
      </p:sp>
    </p:spTree>
    <p:extLst>
      <p:ext uri="{BB962C8B-B14F-4D97-AF65-F5344CB8AC3E}">
        <p14:creationId xmlns:p14="http://schemas.microsoft.com/office/powerpoint/2010/main" val="3705555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6D8BBC-252C-47C5-B5A2-470BA96657F6}"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0ACB-0DC5-428E-9727-3B3BE1D5DD43}" type="slidenum">
              <a:rPr lang="en-US" smtClean="0"/>
              <a:t>‹#›</a:t>
            </a:fld>
            <a:endParaRPr lang="en-US"/>
          </a:p>
        </p:txBody>
      </p:sp>
    </p:spTree>
    <p:extLst>
      <p:ext uri="{BB962C8B-B14F-4D97-AF65-F5344CB8AC3E}">
        <p14:creationId xmlns:p14="http://schemas.microsoft.com/office/powerpoint/2010/main" val="421303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A6D8BBC-252C-47C5-B5A2-470BA96657F6}"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0ACB-0DC5-428E-9727-3B3BE1D5DD4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957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6D8BBC-252C-47C5-B5A2-470BA96657F6}"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720ACB-0DC5-428E-9727-3B3BE1D5DD43}" type="slidenum">
              <a:rPr lang="en-US" smtClean="0"/>
              <a:t>‹#›</a:t>
            </a:fld>
            <a:endParaRPr lang="en-US"/>
          </a:p>
        </p:txBody>
      </p:sp>
    </p:spTree>
    <p:extLst>
      <p:ext uri="{BB962C8B-B14F-4D97-AF65-F5344CB8AC3E}">
        <p14:creationId xmlns:p14="http://schemas.microsoft.com/office/powerpoint/2010/main" val="297030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6D8BBC-252C-47C5-B5A2-470BA96657F6}" type="datetimeFigureOut">
              <a:rPr lang="en-US" smtClean="0"/>
              <a:t>3/28/2017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720ACB-0DC5-428E-9727-3B3BE1D5DD43}" type="slidenum">
              <a:rPr lang="en-US" smtClean="0"/>
              <a:t>‹#›</a:t>
            </a:fld>
            <a:endParaRPr lang="en-US"/>
          </a:p>
        </p:txBody>
      </p:sp>
    </p:spTree>
    <p:extLst>
      <p:ext uri="{BB962C8B-B14F-4D97-AF65-F5344CB8AC3E}">
        <p14:creationId xmlns:p14="http://schemas.microsoft.com/office/powerpoint/2010/main" val="426386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6D8BBC-252C-47C5-B5A2-470BA96657F6}" type="datetimeFigureOut">
              <a:rPr lang="en-US" smtClean="0"/>
              <a:t>3/28/2017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720ACB-0DC5-428E-9727-3B3BE1D5DD43}" type="slidenum">
              <a:rPr lang="en-US" smtClean="0"/>
              <a:t>‹#›</a:t>
            </a:fld>
            <a:endParaRPr lang="en-US"/>
          </a:p>
        </p:txBody>
      </p:sp>
    </p:spTree>
    <p:extLst>
      <p:ext uri="{BB962C8B-B14F-4D97-AF65-F5344CB8AC3E}">
        <p14:creationId xmlns:p14="http://schemas.microsoft.com/office/powerpoint/2010/main" val="104719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A6D8BBC-252C-47C5-B5A2-470BA96657F6}" type="datetimeFigureOut">
              <a:rPr lang="en-US" smtClean="0"/>
              <a:t>3/28/2017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0720ACB-0DC5-428E-9727-3B3BE1D5DD43}" type="slidenum">
              <a:rPr lang="en-US" smtClean="0"/>
              <a:t>‹#›</a:t>
            </a:fld>
            <a:endParaRPr lang="en-US"/>
          </a:p>
        </p:txBody>
      </p:sp>
    </p:spTree>
    <p:extLst>
      <p:ext uri="{BB962C8B-B14F-4D97-AF65-F5344CB8AC3E}">
        <p14:creationId xmlns:p14="http://schemas.microsoft.com/office/powerpoint/2010/main" val="537020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A6D8BBC-252C-47C5-B5A2-470BA96657F6}" type="datetimeFigureOut">
              <a:rPr lang="en-US" smtClean="0"/>
              <a:t>3/28/2017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0720ACB-0DC5-428E-9727-3B3BE1D5DD43}" type="slidenum">
              <a:rPr lang="en-US" smtClean="0"/>
              <a:t>‹#›</a:t>
            </a:fld>
            <a:endParaRPr lang="en-US"/>
          </a:p>
        </p:txBody>
      </p:sp>
    </p:spTree>
    <p:extLst>
      <p:ext uri="{BB962C8B-B14F-4D97-AF65-F5344CB8AC3E}">
        <p14:creationId xmlns:p14="http://schemas.microsoft.com/office/powerpoint/2010/main" val="497935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A6D8BBC-252C-47C5-B5A2-470BA96657F6}"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720ACB-0DC5-428E-9727-3B3BE1D5DD43}" type="slidenum">
              <a:rPr lang="en-US" smtClean="0"/>
              <a:t>‹#›</a:t>
            </a:fld>
            <a:endParaRPr lang="en-US"/>
          </a:p>
        </p:txBody>
      </p:sp>
    </p:spTree>
    <p:extLst>
      <p:ext uri="{BB962C8B-B14F-4D97-AF65-F5344CB8AC3E}">
        <p14:creationId xmlns:p14="http://schemas.microsoft.com/office/powerpoint/2010/main" val="2279863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A6D8BBC-252C-47C5-B5A2-470BA96657F6}" type="datetimeFigureOut">
              <a:rPr lang="en-US" smtClean="0"/>
              <a:t>3/28/2017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0720ACB-0DC5-428E-9727-3B3BE1D5DD4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50012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Pedro Nava-Cervantes.</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448904" y="5694363"/>
            <a:ext cx="121443" cy="2159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7403" y="1737360"/>
            <a:ext cx="3660631" cy="4608022"/>
          </a:xfrm>
          <a:prstGeom prst="rect">
            <a:avLst/>
          </a:prstGeom>
        </p:spPr>
      </p:pic>
    </p:spTree>
    <p:extLst>
      <p:ext uri="{BB962C8B-B14F-4D97-AF65-F5344CB8AC3E}">
        <p14:creationId xmlns:p14="http://schemas.microsoft.com/office/powerpoint/2010/main" val="2109994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One huge difference between Tulare, California and Lindsay California.</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845734"/>
            <a:ext cx="10058400" cy="1008302"/>
          </a:xfrm>
        </p:spPr>
        <p:txBody>
          <a:bodyPr>
            <a:normAutofit/>
          </a:bodyPr>
          <a:lstStyle/>
          <a:p>
            <a:r>
              <a:rPr lang="en-US" dirty="0" smtClean="0">
                <a:latin typeface="Times New Roman" panose="02020603050405020304" pitchFamily="18" charset="0"/>
                <a:cs typeface="Times New Roman" panose="02020603050405020304" pitchFamily="18" charset="0"/>
              </a:rPr>
              <a:t>One huge difference from Lindsay and Tulare, California is that the people in Lindsay are much more nice than the people in Tulare, California. That was a huge shock to me because I was always used to people being mean to me.</a:t>
            </a:r>
          </a:p>
          <a:p>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097280" y="2962410"/>
            <a:ext cx="2799356" cy="523220"/>
          </a:xfrm>
          <a:prstGeom prst="rect">
            <a:avLst/>
          </a:prstGeom>
          <a:noFill/>
        </p:spPr>
        <p:txBody>
          <a:bodyPr wrap="none" rtlCol="0">
            <a:spAutoFit/>
          </a:bodyPr>
          <a:lstStyle/>
          <a:p>
            <a:r>
              <a:rPr lang="en-US" sz="2800" u="sng" dirty="0" smtClean="0">
                <a:latin typeface="Times New Roman" panose="02020603050405020304" pitchFamily="18" charset="0"/>
                <a:cs typeface="Times New Roman" panose="02020603050405020304" pitchFamily="18" charset="0"/>
              </a:rPr>
              <a:t>Tulare, California</a:t>
            </a:r>
            <a:r>
              <a:rPr lang="en-US" u="sng" dirty="0" smtClean="0">
                <a:latin typeface="Times New Roman" panose="02020603050405020304" pitchFamily="18" charset="0"/>
                <a:cs typeface="Times New Roman" panose="02020603050405020304" pitchFamily="18" charset="0"/>
              </a:rPr>
              <a:t>.</a:t>
            </a:r>
            <a:endParaRPr lang="en-US" u="sng"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130" y="3485630"/>
            <a:ext cx="2563656" cy="2605607"/>
          </a:xfrm>
          <a:prstGeom prst="rect">
            <a:avLst/>
          </a:prstGeom>
        </p:spPr>
      </p:pic>
      <p:sp>
        <p:nvSpPr>
          <p:cNvPr id="6" name="TextBox 5"/>
          <p:cNvSpPr txBox="1"/>
          <p:nvPr/>
        </p:nvSpPr>
        <p:spPr>
          <a:xfrm>
            <a:off x="7010400" y="2962410"/>
            <a:ext cx="3040319" cy="523220"/>
          </a:xfrm>
          <a:prstGeom prst="rect">
            <a:avLst/>
          </a:prstGeom>
          <a:noFill/>
        </p:spPr>
        <p:txBody>
          <a:bodyPr wrap="none" rtlCol="0">
            <a:spAutoFit/>
          </a:bodyPr>
          <a:lstStyle/>
          <a:p>
            <a:r>
              <a:rPr lang="en-US" sz="2800" u="sng" dirty="0" smtClean="0">
                <a:latin typeface="Times New Roman" panose="02020603050405020304" pitchFamily="18" charset="0"/>
                <a:cs typeface="Times New Roman" panose="02020603050405020304" pitchFamily="18" charset="0"/>
              </a:rPr>
              <a:t>Lindsay, California.</a:t>
            </a:r>
            <a:endParaRPr lang="en-US" sz="2800" u="sng"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9365" y="3747239"/>
            <a:ext cx="2082387" cy="2082387"/>
          </a:xfrm>
          <a:prstGeom prst="rect">
            <a:avLst/>
          </a:prstGeom>
        </p:spPr>
      </p:pic>
    </p:spTree>
    <p:extLst>
      <p:ext uri="{BB962C8B-B14F-4D97-AF65-F5344CB8AC3E}">
        <p14:creationId xmlns:p14="http://schemas.microsoft.com/office/powerpoint/2010/main" val="3620162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Things that I like.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t>I like animals, rollerblading, watching movies, listening to music, </a:t>
            </a:r>
            <a:r>
              <a:rPr lang="en-US" dirty="0"/>
              <a:t>p</a:t>
            </a:r>
            <a:r>
              <a:rPr lang="en-US" dirty="0" smtClean="0"/>
              <a:t>laying with my </a:t>
            </a:r>
            <a:r>
              <a:rPr lang="en-US" dirty="0"/>
              <a:t>Apple-Head </a:t>
            </a:r>
            <a:r>
              <a:rPr lang="en-US" dirty="0" smtClean="0"/>
              <a:t>Chihuahua </a:t>
            </a:r>
            <a:r>
              <a:rPr lang="en-US" dirty="0" err="1" smtClean="0"/>
              <a:t>Chloë</a:t>
            </a:r>
            <a:r>
              <a:rPr lang="en-US" dirty="0"/>
              <a:t> </a:t>
            </a:r>
            <a:r>
              <a:rPr lang="en-US" dirty="0" smtClean="0"/>
              <a:t>and my Cat Mocha de Lucia Nava and watch T.V. Shows such as American Horror Story, The Mick, and Friends.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1385" y="2452255"/>
            <a:ext cx="3333304" cy="249997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1123" y="4420584"/>
            <a:ext cx="2906375" cy="163483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6777" y="4090171"/>
            <a:ext cx="3740459" cy="215157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43833" y="2980326"/>
            <a:ext cx="2540955" cy="133188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11228" y="2840182"/>
            <a:ext cx="1315778" cy="1249989"/>
          </a:xfrm>
          <a:prstGeom prst="rect">
            <a:avLst/>
          </a:prstGeom>
        </p:spPr>
      </p:pic>
    </p:spTree>
    <p:extLst>
      <p:ext uri="{BB962C8B-B14F-4D97-AF65-F5344CB8AC3E}">
        <p14:creationId xmlns:p14="http://schemas.microsoft.com/office/powerpoint/2010/main" val="1871418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My hobbies.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smtClean="0"/>
              <a:t>During my Spare time I like to play my guitar, sing, Knit, and sew.</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502" y="2377018"/>
            <a:ext cx="2576080" cy="257608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3446" y="2726229"/>
            <a:ext cx="3962400" cy="222686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2004" y="2326344"/>
            <a:ext cx="2573676" cy="2677427"/>
          </a:xfrm>
          <a:prstGeom prst="rect">
            <a:avLst/>
          </a:prstGeom>
        </p:spPr>
      </p:pic>
    </p:spTree>
    <p:extLst>
      <p:ext uri="{BB962C8B-B14F-4D97-AF65-F5344CB8AC3E}">
        <p14:creationId xmlns:p14="http://schemas.microsoft.com/office/powerpoint/2010/main" val="36223201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have I done in LHS?</a:t>
            </a:r>
            <a:endParaRPr lang="en-US" dirty="0"/>
          </a:p>
        </p:txBody>
      </p:sp>
      <p:sp>
        <p:nvSpPr>
          <p:cNvPr id="3" name="Content Placeholder 2"/>
          <p:cNvSpPr>
            <a:spLocks noGrp="1"/>
          </p:cNvSpPr>
          <p:nvPr>
            <p:ph idx="1"/>
          </p:nvPr>
        </p:nvSpPr>
        <p:spPr/>
        <p:txBody>
          <a:bodyPr/>
          <a:lstStyle/>
          <a:p>
            <a:r>
              <a:rPr lang="en-US" dirty="0" smtClean="0"/>
              <a:t>I have been an active member of the A.S.L. Club for 4 years now, and I have participated in many fundraisers for the club, and this year I am currently the vise president of the A.S.L. Club. One exciting thing that I got to do by being in the A.S.L. Club is me and the rest of the club members got to go to Six Flags on Deaf Day, there were a lot of deaf people, there were thousands of deaf people there. I went on a rollercoaster filled with deaf people and none of them screamed.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35448"/>
            <a:ext cx="5136713" cy="263364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509" y="3365064"/>
            <a:ext cx="3793375" cy="2528917"/>
          </a:xfrm>
          <a:prstGeom prst="rect">
            <a:avLst/>
          </a:prstGeom>
        </p:spPr>
      </p:pic>
    </p:spTree>
    <p:extLst>
      <p:ext uri="{BB962C8B-B14F-4D97-AF65-F5344CB8AC3E}">
        <p14:creationId xmlns:p14="http://schemas.microsoft.com/office/powerpoint/2010/main" val="29746784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My Job Shadow.</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smtClean="0">
                <a:latin typeface="Times New Roman" panose="02020603050405020304" pitchFamily="18" charset="0"/>
                <a:cs typeface="Times New Roman" panose="02020603050405020304" pitchFamily="18" charset="0"/>
              </a:rPr>
              <a:t>For my Job Shadow I Job Shadowed an A.S.L. Interpreter named Mr. Mashtal</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for about 7 and a half hours. It was very fun, I learned about confidentiality with clients, and I even saw how mentally exhausting it could be to interpret A.S.L. To English. The reason why I Job Shadowed an A.S.L. Interpreter is, A.S.L. Is really fun to learn, and I wanted to see what an A.S.L. Interpreter did all day.  I also might want to be an A.S.L. Interpreter myself.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3087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What I plan to do after I leave L.H.S.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After I leave L.H.S. I am going to go to C.O.S. In the fall, in-fact I am currently enrolled into C.O.S. Right now. I plan on being there for two years and then transferring to a 4-year university to get a bachelors degree in acting, I think I would like to go to U.C.L.A. I want to be an actor, if I cannot be an actor, than I would like to be an A.S.L. Interpreter.</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2392" y="3483380"/>
            <a:ext cx="4988175" cy="2494088"/>
          </a:xfrm>
          <a:prstGeom prst="rect">
            <a:avLst/>
          </a:prstGeom>
        </p:spPr>
      </p:pic>
    </p:spTree>
    <p:extLst>
      <p:ext uri="{BB962C8B-B14F-4D97-AF65-F5344CB8AC3E}">
        <p14:creationId xmlns:p14="http://schemas.microsoft.com/office/powerpoint/2010/main" val="979493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Thank you.</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6896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Birth.</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My name is Pedro Nava-Cervantes. I was born on July-7</a:t>
            </a:r>
            <a:r>
              <a:rPr lang="en-US" baseline="30000" dirty="0" smtClean="0">
                <a:latin typeface="Times New Roman" panose="02020603050405020304" pitchFamily="18" charset="0"/>
                <a:cs typeface="Times New Roman" panose="02020603050405020304" pitchFamily="18" charset="0"/>
              </a:rPr>
              <a:t>th</a:t>
            </a:r>
            <a:r>
              <a:rPr lang="en-US" dirty="0" smtClean="0">
                <a:latin typeface="Times New Roman" panose="02020603050405020304" pitchFamily="18" charset="0"/>
                <a:cs typeface="Times New Roman" panose="02020603050405020304" pitchFamily="18" charset="0"/>
              </a:rPr>
              <a:t>-1998.</a:t>
            </a:r>
          </a:p>
          <a:p>
            <a:r>
              <a:rPr lang="en-US" dirty="0" smtClean="0">
                <a:latin typeface="Times New Roman" panose="02020603050405020304" pitchFamily="18" charset="0"/>
                <a:cs typeface="Times New Roman" panose="02020603050405020304" pitchFamily="18" charset="0"/>
              </a:rPr>
              <a:t>I was born in Kent, Washington State. In the United States of America. At 7:27 P.M. </a:t>
            </a:r>
            <a:r>
              <a:rPr lang="en-US" dirty="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n room 7.</a:t>
            </a:r>
          </a:p>
          <a:p>
            <a:pPr marL="0" indent="0">
              <a:buNone/>
            </a:pPr>
            <a:endParaRPr lang="en-US" dirty="0"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37" y="3360593"/>
            <a:ext cx="5195454" cy="3372715"/>
          </a:xfrm>
          <a:prstGeom prst="rect">
            <a:avLst/>
          </a:prstGeom>
        </p:spPr>
      </p:pic>
    </p:spTree>
    <p:extLst>
      <p:ext uri="{BB962C8B-B14F-4D97-AF65-F5344CB8AC3E}">
        <p14:creationId xmlns:p14="http://schemas.microsoft.com/office/powerpoint/2010/main" val="3558117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School.</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I attended kindergarten at Cedar Valley Cheetahs, in Covington, which is a city in Washington state.  </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2302" y="2558852"/>
            <a:ext cx="6567396" cy="1740296"/>
          </a:xfrm>
          <a:prstGeom prst="rect">
            <a:avLst/>
          </a:prstGeom>
        </p:spPr>
      </p:pic>
    </p:spTree>
    <p:extLst>
      <p:ext uri="{BB962C8B-B14F-4D97-AF65-F5344CB8AC3E}">
        <p14:creationId xmlns:p14="http://schemas.microsoft.com/office/powerpoint/2010/main" val="4147542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Years in Washington.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a:t> </a:t>
            </a:r>
            <a:r>
              <a:rPr lang="en-US" dirty="0" smtClean="0">
                <a:latin typeface="Times New Roman" panose="02020603050405020304" pitchFamily="18" charset="0"/>
                <a:cs typeface="Times New Roman" panose="02020603050405020304" pitchFamily="18" charset="0"/>
              </a:rPr>
              <a:t>I lived in Washington State for 9 years. And during the summer of 2007, it would be my last year living in Washington State. </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1018" y="2654301"/>
            <a:ext cx="6567055" cy="3269673"/>
          </a:xfrm>
          <a:prstGeom prst="rect">
            <a:avLst/>
          </a:prstGeom>
        </p:spPr>
      </p:pic>
    </p:spTree>
    <p:extLst>
      <p:ext uri="{BB962C8B-B14F-4D97-AF65-F5344CB8AC3E}">
        <p14:creationId xmlns:p14="http://schemas.microsoft.com/office/powerpoint/2010/main" val="1969798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7092"/>
            <a:ext cx="10058400" cy="1030778"/>
          </a:xfrm>
        </p:spPr>
        <p:txBody>
          <a:bodyPr/>
          <a:lstStyle/>
          <a:p>
            <a:pPr algn="ctr"/>
            <a:r>
              <a:rPr lang="en-US" dirty="0" smtClean="0">
                <a:latin typeface="Times New Roman" panose="02020603050405020304" pitchFamily="18" charset="0"/>
                <a:cs typeface="Times New Roman" panose="02020603050405020304" pitchFamily="18" charset="0"/>
              </a:rPr>
              <a:t>Where I moved after Washington.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66800" y="1797915"/>
            <a:ext cx="10515600" cy="1000702"/>
          </a:xfrm>
        </p:spPr>
        <p:txBody>
          <a:bodyPr/>
          <a:lstStyle/>
          <a:p>
            <a:r>
              <a:rPr lang="en-US" dirty="0" smtClean="0">
                <a:latin typeface="Times New Roman" panose="02020603050405020304" pitchFamily="18" charset="0"/>
                <a:cs typeface="Times New Roman" panose="02020603050405020304" pitchFamily="18" charset="0"/>
              </a:rPr>
              <a:t>After leaving Washington State I moved to Tulare, California. I did not like Tulare, California, I lived in Tulare, California for 5 years. And I did not like California, and I still do not like living in California.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35172">
            <a:off x="2434863" y="2362587"/>
            <a:ext cx="2776327" cy="3850255"/>
          </a:xfrm>
          <a:prstGeom prst="rect">
            <a:avLst/>
          </a:prstGeom>
        </p:spPr>
      </p:pic>
    </p:spTree>
    <p:extLst>
      <p:ext uri="{BB962C8B-B14F-4D97-AF65-F5344CB8AC3E}">
        <p14:creationId xmlns:p14="http://schemas.microsoft.com/office/powerpoint/2010/main" val="3823898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Middle school in Tulare, California.</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80" y="4907540"/>
            <a:ext cx="9353550" cy="1419225"/>
          </a:xfrm>
        </p:spPr>
      </p:pic>
      <p:sp>
        <p:nvSpPr>
          <p:cNvPr id="6" name="TextBox 5"/>
          <p:cNvSpPr txBox="1"/>
          <p:nvPr/>
        </p:nvSpPr>
        <p:spPr>
          <a:xfrm>
            <a:off x="1097281" y="2189018"/>
            <a:ext cx="10058400" cy="92333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After attending two elementary schools, for sixth grade I moved on to middle school. And I attended </a:t>
            </a:r>
            <a:r>
              <a:rPr lang="en-US" dirty="0" err="1" smtClean="0">
                <a:latin typeface="Times New Roman" panose="02020603050405020304" pitchFamily="18" charset="0"/>
                <a:cs typeface="Times New Roman" panose="02020603050405020304" pitchFamily="18" charset="0"/>
              </a:rPr>
              <a:t>Mulcahy</a:t>
            </a:r>
            <a:r>
              <a:rPr lang="en-US" dirty="0" smtClean="0">
                <a:latin typeface="Times New Roman" panose="02020603050405020304" pitchFamily="18" charset="0"/>
                <a:cs typeface="Times New Roman" panose="02020603050405020304" pitchFamily="18" charset="0"/>
              </a:rPr>
              <a:t> Middle school for one year. It was pretty weird there. My sixth grade teacher was from London, England, his name is Mr. Bradford and he would always say “In the future”, a lot.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5894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Where I moved after Tulare, California.</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After living in Tulare, California me and my Parents moved to Lindsay, California. I like Lindsay California much better than I do Tulare, California. I still don’t like California though.</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992582"/>
            <a:ext cx="4724400" cy="3227095"/>
          </a:xfrm>
          <a:prstGeom prst="rect">
            <a:avLst/>
          </a:prstGeom>
        </p:spPr>
      </p:pic>
    </p:spTree>
    <p:extLst>
      <p:ext uri="{BB962C8B-B14F-4D97-AF65-F5344CB8AC3E}">
        <p14:creationId xmlns:p14="http://schemas.microsoft.com/office/powerpoint/2010/main" val="935902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Where I attended elementary school.</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I attended elementary school at Reagan Elementary, I was there for 2 years, from 7</a:t>
            </a:r>
            <a:r>
              <a:rPr lang="en-US" baseline="30000" dirty="0" smtClean="0">
                <a:latin typeface="Times New Roman" panose="02020603050405020304" pitchFamily="18" charset="0"/>
                <a:cs typeface="Times New Roman" panose="02020603050405020304" pitchFamily="18" charset="0"/>
              </a:rPr>
              <a:t>th</a:t>
            </a:r>
            <a:r>
              <a:rPr lang="en-US" dirty="0" smtClean="0">
                <a:latin typeface="Times New Roman" panose="02020603050405020304" pitchFamily="18" charset="0"/>
                <a:cs typeface="Times New Roman" panose="02020603050405020304" pitchFamily="18" charset="0"/>
              </a:rPr>
              <a:t> grade to 8</a:t>
            </a:r>
            <a:r>
              <a:rPr lang="en-US" baseline="30000" dirty="0" smtClean="0">
                <a:latin typeface="Times New Roman" panose="02020603050405020304" pitchFamily="18" charset="0"/>
                <a:cs typeface="Times New Roman" panose="02020603050405020304" pitchFamily="18" charset="0"/>
              </a:rPr>
              <a:t>th</a:t>
            </a:r>
            <a:r>
              <a:rPr lang="en-US" dirty="0" smtClean="0">
                <a:latin typeface="Times New Roman" panose="02020603050405020304" pitchFamily="18" charset="0"/>
                <a:cs typeface="Times New Roman" panose="02020603050405020304" pitchFamily="18" charset="0"/>
              </a:rPr>
              <a:t> grade.</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6327" y="2261575"/>
            <a:ext cx="5306291" cy="3980636"/>
          </a:xfrm>
          <a:prstGeom prst="rect">
            <a:avLst/>
          </a:prstGeom>
        </p:spPr>
      </p:pic>
    </p:spTree>
    <p:extLst>
      <p:ext uri="{BB962C8B-B14F-4D97-AF65-F5344CB8AC3E}">
        <p14:creationId xmlns:p14="http://schemas.microsoft.com/office/powerpoint/2010/main" val="391504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Where I attended school after </a:t>
            </a:r>
            <a:r>
              <a:rPr lang="en-US" smtClean="0">
                <a:latin typeface="Times New Roman" panose="02020603050405020304" pitchFamily="18" charset="0"/>
                <a:cs typeface="Times New Roman" panose="02020603050405020304" pitchFamily="18" charset="0"/>
              </a:rPr>
              <a:t>Reagan Elementary.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After leaving Reagan Elementary school, I went on to 9</a:t>
            </a:r>
            <a:r>
              <a:rPr lang="en-US" baseline="30000" dirty="0" smtClean="0">
                <a:latin typeface="Times New Roman" panose="02020603050405020304" pitchFamily="18" charset="0"/>
                <a:cs typeface="Times New Roman" panose="02020603050405020304" pitchFamily="18" charset="0"/>
              </a:rPr>
              <a:t>th</a:t>
            </a:r>
            <a:r>
              <a:rPr lang="en-US" dirty="0" smtClean="0">
                <a:latin typeface="Times New Roman" panose="02020603050405020304" pitchFamily="18" charset="0"/>
                <a:cs typeface="Times New Roman" panose="02020603050405020304" pitchFamily="18" charset="0"/>
              </a:rPr>
              <a:t> grade at Lindsay High School, I have attended Lindsay High School for </a:t>
            </a:r>
            <a:r>
              <a:rPr lang="en-US" smtClean="0">
                <a:latin typeface="Times New Roman" panose="02020603050405020304" pitchFamily="18" charset="0"/>
                <a:cs typeface="Times New Roman" panose="02020603050405020304" pitchFamily="18" charset="0"/>
              </a:rPr>
              <a:t>4 years. </a:t>
            </a:r>
            <a:endParaRPr lang="en-US">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5926" y="2455768"/>
            <a:ext cx="6262255" cy="3874560"/>
          </a:xfrm>
          <a:prstGeom prst="rect">
            <a:avLst/>
          </a:prstGeom>
        </p:spPr>
      </p:pic>
      <p:sp>
        <p:nvSpPr>
          <p:cNvPr id="5" name="TextBox 4"/>
          <p:cNvSpPr txBox="1"/>
          <p:nvPr/>
        </p:nvSpPr>
        <p:spPr>
          <a:xfrm>
            <a:off x="498764" y="3048000"/>
            <a:ext cx="2909454" cy="1754326"/>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P.B.S. System. Because it allows me to work at my own pace. Weather I need to spend more time on a cetin topic or if I can complete a class early ahead of time.</a:t>
            </a:r>
          </a:p>
        </p:txBody>
      </p:sp>
    </p:spTree>
    <p:extLst>
      <p:ext uri="{BB962C8B-B14F-4D97-AF65-F5344CB8AC3E}">
        <p14:creationId xmlns:p14="http://schemas.microsoft.com/office/powerpoint/2010/main" val="2033028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2174</TotalTime>
  <Words>809</Words>
  <Application>Microsoft Office PowerPoint</Application>
  <PresentationFormat>Widescreen</PresentationFormat>
  <Paragraphs>34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Calibri Light</vt:lpstr>
      <vt:lpstr>Times New Roman</vt:lpstr>
      <vt:lpstr>Retrospect</vt:lpstr>
      <vt:lpstr>Pedro Nava-Cervantes.</vt:lpstr>
      <vt:lpstr>Birth.</vt:lpstr>
      <vt:lpstr>School.</vt:lpstr>
      <vt:lpstr>Years in Washington.</vt:lpstr>
      <vt:lpstr>Where I moved after Washington.</vt:lpstr>
      <vt:lpstr>Middle school in Tulare, California.</vt:lpstr>
      <vt:lpstr>Where I moved after Tulare, California.</vt:lpstr>
      <vt:lpstr>Where I attended elementary school.</vt:lpstr>
      <vt:lpstr>Where I attended school after Reagan Elementary. </vt:lpstr>
      <vt:lpstr>One huge difference between Tulare, California and Lindsay California.</vt:lpstr>
      <vt:lpstr>Things that I like.</vt:lpstr>
      <vt:lpstr>My hobbies.</vt:lpstr>
      <vt:lpstr>What have I done in LHS?</vt:lpstr>
      <vt:lpstr>My Job Shadow.</vt:lpstr>
      <vt:lpstr>What I plan to do after I leave L.H.S.</vt:lpstr>
      <vt:lpstr>Thank you.</vt:lpstr>
    </vt:vector>
  </TitlesOfParts>
  <Company>Learner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Pedro Nava-Cervantes.</dc:title>
  <dc:creator>User</dc:creator>
  <cp:lastModifiedBy>User</cp:lastModifiedBy>
  <cp:revision>32</cp:revision>
  <dcterms:created xsi:type="dcterms:W3CDTF">2017-01-27T19:23:28Z</dcterms:created>
  <dcterms:modified xsi:type="dcterms:W3CDTF">2017-03-28T16:45:34Z</dcterms:modified>
</cp:coreProperties>
</file>